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media/image1.jpeg" ContentType="image/jpeg"/>
  <Override PartName="/ppt/media/image2.png" ContentType="image/png"/>
  <Override PartName="/ppt/media/media5.mkv" ContentType="application/vnd.sun.star.media"/>
  <Override PartName="/ppt/media/image3.jpeg" ContentType="image/jpeg"/>
  <Override PartName="/ppt/media/image4.jpeg" ContentType="image/jpeg"/>
  <Override PartName="/ppt/media/image6.png" ContentType="image/png"/>
  <Override PartName="/ppt/media/image7.jpeg" ContentType="image/jpeg"/>
  <Override PartName="/ppt/media/image8.png" ContentType="image/png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
</Relationships>
</file>

<file path=ppt/media/image1.jpeg>
</file>

<file path=ppt/media/image2.png>
</file>

<file path=ppt/media/image3.jpeg>
</file>

<file path=ppt/media/image4.jpeg>
</file>

<file path=ppt/media/image6.png>
</file>

<file path=ppt/media/image7.jpeg>
</file>

<file path=ppt/media/image8.png>
</file>

<file path=ppt/media/media5.mkv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2659320" y="4935960"/>
            <a:ext cx="38473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8578080" y="4935960"/>
            <a:ext cx="4597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3DD3B833-563F-4961-B9B7-2FB347012FDE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249840" y="475200"/>
            <a:ext cx="8643240" cy="106920"/>
            <a:chOff x="249840" y="475200"/>
            <a:chExt cx="8643240" cy="106920"/>
          </a:xfrm>
        </p:grpSpPr>
        <p:sp>
          <p:nvSpPr>
            <p:cNvPr id="3" name="CustomShape 4"/>
            <p:cNvSpPr/>
            <p:nvPr/>
          </p:nvSpPr>
          <p:spPr>
            <a:xfrm>
              <a:off x="249840" y="47520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 flipH="1" flipV="1" rot="10800000">
              <a:off x="308520" y="47484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" name="Group 6"/>
          <p:cNvGrpSpPr/>
          <p:nvPr/>
        </p:nvGrpSpPr>
        <p:grpSpPr>
          <a:xfrm>
            <a:off x="249840" y="475200"/>
            <a:ext cx="8643240" cy="106920"/>
            <a:chOff x="249840" y="475200"/>
            <a:chExt cx="8643240" cy="106920"/>
          </a:xfrm>
        </p:grpSpPr>
        <p:sp>
          <p:nvSpPr>
            <p:cNvPr id="6" name="CustomShape 7"/>
            <p:cNvSpPr/>
            <p:nvPr/>
          </p:nvSpPr>
          <p:spPr>
            <a:xfrm>
              <a:off x="249840" y="47520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flipH="1" flipV="1" rot="10800000">
              <a:off x="308520" y="47484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" name="PlaceHolder 9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1"/>
          <p:cNvGrpSpPr/>
          <p:nvPr/>
        </p:nvGrpSpPr>
        <p:grpSpPr>
          <a:xfrm>
            <a:off x="249840" y="475200"/>
            <a:ext cx="8643240" cy="106920"/>
            <a:chOff x="249840" y="475200"/>
            <a:chExt cx="8643240" cy="106920"/>
          </a:xfrm>
        </p:grpSpPr>
        <p:sp>
          <p:nvSpPr>
            <p:cNvPr id="47" name="CustomShape 2"/>
            <p:cNvSpPr/>
            <p:nvPr/>
          </p:nvSpPr>
          <p:spPr>
            <a:xfrm>
              <a:off x="249840" y="47520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" name="CustomShape 3"/>
            <p:cNvSpPr/>
            <p:nvPr/>
          </p:nvSpPr>
          <p:spPr>
            <a:xfrm flipH="1" flipV="1" rot="10800000">
              <a:off x="308520" y="47484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9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1"/>
          <p:cNvGrpSpPr/>
          <p:nvPr/>
        </p:nvGrpSpPr>
        <p:grpSpPr>
          <a:xfrm>
            <a:off x="249840" y="475200"/>
            <a:ext cx="8643240" cy="106920"/>
            <a:chOff x="249840" y="475200"/>
            <a:chExt cx="8643240" cy="106920"/>
          </a:xfrm>
        </p:grpSpPr>
        <p:sp>
          <p:nvSpPr>
            <p:cNvPr id="88" name="CustomShape 2"/>
            <p:cNvSpPr/>
            <p:nvPr/>
          </p:nvSpPr>
          <p:spPr>
            <a:xfrm>
              <a:off x="249840" y="47520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9" name="CustomShape 3"/>
            <p:cNvSpPr/>
            <p:nvPr/>
          </p:nvSpPr>
          <p:spPr>
            <a:xfrm flipH="1" flipV="1" rot="10800000">
              <a:off x="308520" y="47484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0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roup 1"/>
          <p:cNvGrpSpPr/>
          <p:nvPr/>
        </p:nvGrpSpPr>
        <p:grpSpPr>
          <a:xfrm>
            <a:off x="249840" y="475200"/>
            <a:ext cx="8643240" cy="106920"/>
            <a:chOff x="249840" y="475200"/>
            <a:chExt cx="8643240" cy="106920"/>
          </a:xfrm>
        </p:grpSpPr>
        <p:sp>
          <p:nvSpPr>
            <p:cNvPr id="129" name="CustomShape 2"/>
            <p:cNvSpPr/>
            <p:nvPr/>
          </p:nvSpPr>
          <p:spPr>
            <a:xfrm>
              <a:off x="249840" y="47520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0" name="CustomShape 3"/>
            <p:cNvSpPr/>
            <p:nvPr/>
          </p:nvSpPr>
          <p:spPr>
            <a:xfrm flipH="1" flipV="1" rot="10800000">
              <a:off x="308520" y="47484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1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 hidden="1"/>
          <p:cNvSpPr/>
          <p:nvPr/>
        </p:nvSpPr>
        <p:spPr>
          <a:xfrm>
            <a:off x="2659320" y="4935960"/>
            <a:ext cx="38473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70" name="CustomShape 2" hidden="1"/>
          <p:cNvSpPr/>
          <p:nvPr/>
        </p:nvSpPr>
        <p:spPr>
          <a:xfrm>
            <a:off x="8578080" y="4935960"/>
            <a:ext cx="4597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85550507-5EE4-4E4E-B1AF-70023FB50546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171" name="Group 3"/>
          <p:cNvGrpSpPr/>
          <p:nvPr/>
        </p:nvGrpSpPr>
        <p:grpSpPr>
          <a:xfrm>
            <a:off x="249840" y="475200"/>
            <a:ext cx="8643240" cy="106920"/>
            <a:chOff x="249840" y="475200"/>
            <a:chExt cx="8643240" cy="106920"/>
          </a:xfrm>
        </p:grpSpPr>
        <p:sp>
          <p:nvSpPr>
            <p:cNvPr id="172" name="CustomShape 4"/>
            <p:cNvSpPr/>
            <p:nvPr/>
          </p:nvSpPr>
          <p:spPr>
            <a:xfrm>
              <a:off x="249840" y="47520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3" name="CustomShape 5"/>
            <p:cNvSpPr/>
            <p:nvPr/>
          </p:nvSpPr>
          <p:spPr>
            <a:xfrm flipH="1" flipV="1" rot="10800000">
              <a:off x="308520" y="47484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74" name="Group 6"/>
          <p:cNvGrpSpPr/>
          <p:nvPr/>
        </p:nvGrpSpPr>
        <p:grpSpPr>
          <a:xfrm>
            <a:off x="0" y="-12960"/>
            <a:ext cx="9137160" cy="4914720"/>
            <a:chOff x="0" y="-12960"/>
            <a:chExt cx="9137160" cy="4914720"/>
          </a:xfrm>
        </p:grpSpPr>
        <p:sp>
          <p:nvSpPr>
            <p:cNvPr id="175" name="Line 7"/>
            <p:cNvSpPr/>
            <p:nvPr/>
          </p:nvSpPr>
          <p:spPr>
            <a:xfrm>
              <a:off x="14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6" name="Line 8"/>
            <p:cNvSpPr/>
            <p:nvPr/>
          </p:nvSpPr>
          <p:spPr>
            <a:xfrm>
              <a:off x="29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7" name="Line 9"/>
            <p:cNvSpPr/>
            <p:nvPr/>
          </p:nvSpPr>
          <p:spPr>
            <a:xfrm>
              <a:off x="44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8" name="Line 10"/>
            <p:cNvSpPr/>
            <p:nvPr/>
          </p:nvSpPr>
          <p:spPr>
            <a:xfrm>
              <a:off x="60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9" name="Line 11"/>
            <p:cNvSpPr/>
            <p:nvPr/>
          </p:nvSpPr>
          <p:spPr>
            <a:xfrm>
              <a:off x="75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0" name="Line 12"/>
            <p:cNvSpPr/>
            <p:nvPr/>
          </p:nvSpPr>
          <p:spPr>
            <a:xfrm>
              <a:off x="90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1" name="Line 13"/>
            <p:cNvSpPr/>
            <p:nvPr/>
          </p:nvSpPr>
          <p:spPr>
            <a:xfrm>
              <a:off x="105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2" name="Line 14"/>
            <p:cNvSpPr/>
            <p:nvPr/>
          </p:nvSpPr>
          <p:spPr>
            <a:xfrm>
              <a:off x="121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3" name="Line 15"/>
            <p:cNvSpPr/>
            <p:nvPr/>
          </p:nvSpPr>
          <p:spPr>
            <a:xfrm>
              <a:off x="136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4" name="Line 16"/>
            <p:cNvSpPr/>
            <p:nvPr/>
          </p:nvSpPr>
          <p:spPr>
            <a:xfrm>
              <a:off x="151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5" name="Line 17"/>
            <p:cNvSpPr/>
            <p:nvPr/>
          </p:nvSpPr>
          <p:spPr>
            <a:xfrm>
              <a:off x="166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6" name="Line 18"/>
            <p:cNvSpPr/>
            <p:nvPr/>
          </p:nvSpPr>
          <p:spPr>
            <a:xfrm>
              <a:off x="182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7" name="Line 19"/>
            <p:cNvSpPr/>
            <p:nvPr/>
          </p:nvSpPr>
          <p:spPr>
            <a:xfrm>
              <a:off x="197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8" name="Line 20"/>
            <p:cNvSpPr/>
            <p:nvPr/>
          </p:nvSpPr>
          <p:spPr>
            <a:xfrm>
              <a:off x="212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9" name="Line 21"/>
            <p:cNvSpPr/>
            <p:nvPr/>
          </p:nvSpPr>
          <p:spPr>
            <a:xfrm>
              <a:off x="228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0" name="Line 22"/>
            <p:cNvSpPr/>
            <p:nvPr/>
          </p:nvSpPr>
          <p:spPr>
            <a:xfrm>
              <a:off x="243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1" name="Line 23"/>
            <p:cNvSpPr/>
            <p:nvPr/>
          </p:nvSpPr>
          <p:spPr>
            <a:xfrm>
              <a:off x="258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2" name="Line 24"/>
            <p:cNvSpPr/>
            <p:nvPr/>
          </p:nvSpPr>
          <p:spPr>
            <a:xfrm>
              <a:off x="273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3" name="Line 25"/>
            <p:cNvSpPr/>
            <p:nvPr/>
          </p:nvSpPr>
          <p:spPr>
            <a:xfrm>
              <a:off x="289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4" name="Line 26"/>
            <p:cNvSpPr/>
            <p:nvPr/>
          </p:nvSpPr>
          <p:spPr>
            <a:xfrm>
              <a:off x="304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5" name="Line 27"/>
            <p:cNvSpPr/>
            <p:nvPr/>
          </p:nvSpPr>
          <p:spPr>
            <a:xfrm>
              <a:off x="319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6" name="Line 28"/>
            <p:cNvSpPr/>
            <p:nvPr/>
          </p:nvSpPr>
          <p:spPr>
            <a:xfrm>
              <a:off x="334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7" name="Line 29"/>
            <p:cNvSpPr/>
            <p:nvPr/>
          </p:nvSpPr>
          <p:spPr>
            <a:xfrm>
              <a:off x="350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8" name="Line 30"/>
            <p:cNvSpPr/>
            <p:nvPr/>
          </p:nvSpPr>
          <p:spPr>
            <a:xfrm>
              <a:off x="365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9" name="Line 31"/>
            <p:cNvSpPr/>
            <p:nvPr/>
          </p:nvSpPr>
          <p:spPr>
            <a:xfrm>
              <a:off x="380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0" name="Line 32"/>
            <p:cNvSpPr/>
            <p:nvPr/>
          </p:nvSpPr>
          <p:spPr>
            <a:xfrm>
              <a:off x="396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1" name="Line 33"/>
            <p:cNvSpPr/>
            <p:nvPr/>
          </p:nvSpPr>
          <p:spPr>
            <a:xfrm>
              <a:off x="41133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2" name="Line 34"/>
            <p:cNvSpPr/>
            <p:nvPr/>
          </p:nvSpPr>
          <p:spPr>
            <a:xfrm>
              <a:off x="42660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3" name="Line 35"/>
            <p:cNvSpPr/>
            <p:nvPr/>
          </p:nvSpPr>
          <p:spPr>
            <a:xfrm>
              <a:off x="4418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4" name="Line 36"/>
            <p:cNvSpPr/>
            <p:nvPr/>
          </p:nvSpPr>
          <p:spPr>
            <a:xfrm>
              <a:off x="4571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5" name="Line 37"/>
            <p:cNvSpPr/>
            <p:nvPr/>
          </p:nvSpPr>
          <p:spPr>
            <a:xfrm>
              <a:off x="47242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6" name="Line 38"/>
            <p:cNvSpPr/>
            <p:nvPr/>
          </p:nvSpPr>
          <p:spPr>
            <a:xfrm>
              <a:off x="48769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7" name="Line 39"/>
            <p:cNvSpPr/>
            <p:nvPr/>
          </p:nvSpPr>
          <p:spPr>
            <a:xfrm>
              <a:off x="5029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8" name="Line 40"/>
            <p:cNvSpPr/>
            <p:nvPr/>
          </p:nvSpPr>
          <p:spPr>
            <a:xfrm>
              <a:off x="518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9" name="Line 41"/>
            <p:cNvSpPr/>
            <p:nvPr/>
          </p:nvSpPr>
          <p:spPr>
            <a:xfrm>
              <a:off x="533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0" name="Line 42"/>
            <p:cNvSpPr/>
            <p:nvPr/>
          </p:nvSpPr>
          <p:spPr>
            <a:xfrm>
              <a:off x="548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1" name="Line 43"/>
            <p:cNvSpPr/>
            <p:nvPr/>
          </p:nvSpPr>
          <p:spPr>
            <a:xfrm>
              <a:off x="564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2" name="Line 44"/>
            <p:cNvSpPr/>
            <p:nvPr/>
          </p:nvSpPr>
          <p:spPr>
            <a:xfrm>
              <a:off x="579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3" name="Line 45"/>
            <p:cNvSpPr/>
            <p:nvPr/>
          </p:nvSpPr>
          <p:spPr>
            <a:xfrm>
              <a:off x="594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4" name="Line 46"/>
            <p:cNvSpPr/>
            <p:nvPr/>
          </p:nvSpPr>
          <p:spPr>
            <a:xfrm>
              <a:off x="609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5" name="Line 47"/>
            <p:cNvSpPr/>
            <p:nvPr/>
          </p:nvSpPr>
          <p:spPr>
            <a:xfrm>
              <a:off x="625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6" name="Line 48"/>
            <p:cNvSpPr/>
            <p:nvPr/>
          </p:nvSpPr>
          <p:spPr>
            <a:xfrm>
              <a:off x="640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7" name="Line 49"/>
            <p:cNvSpPr/>
            <p:nvPr/>
          </p:nvSpPr>
          <p:spPr>
            <a:xfrm>
              <a:off x="655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8" name="Line 50"/>
            <p:cNvSpPr/>
            <p:nvPr/>
          </p:nvSpPr>
          <p:spPr>
            <a:xfrm>
              <a:off x="670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9" name="Line 51"/>
            <p:cNvSpPr/>
            <p:nvPr/>
          </p:nvSpPr>
          <p:spPr>
            <a:xfrm>
              <a:off x="686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0" name="Line 52"/>
            <p:cNvSpPr/>
            <p:nvPr/>
          </p:nvSpPr>
          <p:spPr>
            <a:xfrm>
              <a:off x="701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1" name="Line 53"/>
            <p:cNvSpPr/>
            <p:nvPr/>
          </p:nvSpPr>
          <p:spPr>
            <a:xfrm>
              <a:off x="716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2" name="Line 54"/>
            <p:cNvSpPr/>
            <p:nvPr/>
          </p:nvSpPr>
          <p:spPr>
            <a:xfrm>
              <a:off x="732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3" name="Line 55"/>
            <p:cNvSpPr/>
            <p:nvPr/>
          </p:nvSpPr>
          <p:spPr>
            <a:xfrm>
              <a:off x="747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4" name="Line 56"/>
            <p:cNvSpPr/>
            <p:nvPr/>
          </p:nvSpPr>
          <p:spPr>
            <a:xfrm>
              <a:off x="762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5" name="Line 57"/>
            <p:cNvSpPr/>
            <p:nvPr/>
          </p:nvSpPr>
          <p:spPr>
            <a:xfrm>
              <a:off x="777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6" name="Line 58"/>
            <p:cNvSpPr/>
            <p:nvPr/>
          </p:nvSpPr>
          <p:spPr>
            <a:xfrm>
              <a:off x="793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7" name="Line 59"/>
            <p:cNvSpPr/>
            <p:nvPr/>
          </p:nvSpPr>
          <p:spPr>
            <a:xfrm>
              <a:off x="808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8" name="Line 60"/>
            <p:cNvSpPr/>
            <p:nvPr/>
          </p:nvSpPr>
          <p:spPr>
            <a:xfrm>
              <a:off x="823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9" name="Line 61"/>
            <p:cNvSpPr/>
            <p:nvPr/>
          </p:nvSpPr>
          <p:spPr>
            <a:xfrm>
              <a:off x="838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0" name="Line 62"/>
            <p:cNvSpPr/>
            <p:nvPr/>
          </p:nvSpPr>
          <p:spPr>
            <a:xfrm>
              <a:off x="854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1" name="Line 63"/>
            <p:cNvSpPr/>
            <p:nvPr/>
          </p:nvSpPr>
          <p:spPr>
            <a:xfrm>
              <a:off x="869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2" name="Line 64"/>
            <p:cNvSpPr/>
            <p:nvPr/>
          </p:nvSpPr>
          <p:spPr>
            <a:xfrm>
              <a:off x="884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3" name="Line 65"/>
            <p:cNvSpPr/>
            <p:nvPr/>
          </p:nvSpPr>
          <p:spPr>
            <a:xfrm>
              <a:off x="900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4" name="Line 66"/>
            <p:cNvSpPr/>
            <p:nvPr/>
          </p:nvSpPr>
          <p:spPr>
            <a:xfrm flipH="1">
              <a:off x="0" y="-12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5" name="Line 67"/>
            <p:cNvSpPr/>
            <p:nvPr/>
          </p:nvSpPr>
          <p:spPr>
            <a:xfrm flipH="1">
              <a:off x="0" y="139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6" name="Line 68"/>
            <p:cNvSpPr/>
            <p:nvPr/>
          </p:nvSpPr>
          <p:spPr>
            <a:xfrm flipH="1">
              <a:off x="0" y="292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7" name="Line 69"/>
            <p:cNvSpPr/>
            <p:nvPr/>
          </p:nvSpPr>
          <p:spPr>
            <a:xfrm flipH="1">
              <a:off x="0" y="445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8" name="Line 70"/>
            <p:cNvSpPr/>
            <p:nvPr/>
          </p:nvSpPr>
          <p:spPr>
            <a:xfrm flipH="1">
              <a:off x="0" y="598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9" name="Line 71"/>
            <p:cNvSpPr/>
            <p:nvPr/>
          </p:nvSpPr>
          <p:spPr>
            <a:xfrm flipH="1">
              <a:off x="0" y="750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0" name="Line 72"/>
            <p:cNvSpPr/>
            <p:nvPr/>
          </p:nvSpPr>
          <p:spPr>
            <a:xfrm flipH="1">
              <a:off x="0" y="903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1" name="Line 73"/>
            <p:cNvSpPr/>
            <p:nvPr/>
          </p:nvSpPr>
          <p:spPr>
            <a:xfrm flipH="1">
              <a:off x="0" y="1056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2" name="Line 74"/>
            <p:cNvSpPr/>
            <p:nvPr/>
          </p:nvSpPr>
          <p:spPr>
            <a:xfrm flipH="1">
              <a:off x="0" y="1209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3" name="Line 75"/>
            <p:cNvSpPr/>
            <p:nvPr/>
          </p:nvSpPr>
          <p:spPr>
            <a:xfrm flipH="1">
              <a:off x="0" y="1362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4" name="Line 76"/>
            <p:cNvSpPr/>
            <p:nvPr/>
          </p:nvSpPr>
          <p:spPr>
            <a:xfrm flipH="1">
              <a:off x="0" y="1515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5" name="Line 77"/>
            <p:cNvSpPr/>
            <p:nvPr/>
          </p:nvSpPr>
          <p:spPr>
            <a:xfrm flipH="1">
              <a:off x="0" y="1668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6" name="Line 78"/>
            <p:cNvSpPr/>
            <p:nvPr/>
          </p:nvSpPr>
          <p:spPr>
            <a:xfrm flipH="1">
              <a:off x="0" y="1820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7" name="Line 79"/>
            <p:cNvSpPr/>
            <p:nvPr/>
          </p:nvSpPr>
          <p:spPr>
            <a:xfrm flipH="1">
              <a:off x="0" y="1973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8" name="Line 80"/>
            <p:cNvSpPr/>
            <p:nvPr/>
          </p:nvSpPr>
          <p:spPr>
            <a:xfrm flipH="1">
              <a:off x="0" y="2126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9" name="Line 81"/>
            <p:cNvSpPr/>
            <p:nvPr/>
          </p:nvSpPr>
          <p:spPr>
            <a:xfrm flipH="1">
              <a:off x="0" y="2279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0" name="Line 82"/>
            <p:cNvSpPr/>
            <p:nvPr/>
          </p:nvSpPr>
          <p:spPr>
            <a:xfrm flipH="1">
              <a:off x="0" y="2432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1" name="Line 83"/>
            <p:cNvSpPr/>
            <p:nvPr/>
          </p:nvSpPr>
          <p:spPr>
            <a:xfrm flipH="1">
              <a:off x="0" y="2585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2" name="Line 84"/>
            <p:cNvSpPr/>
            <p:nvPr/>
          </p:nvSpPr>
          <p:spPr>
            <a:xfrm flipH="1">
              <a:off x="0" y="2737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3" name="Line 85"/>
            <p:cNvSpPr/>
            <p:nvPr/>
          </p:nvSpPr>
          <p:spPr>
            <a:xfrm flipH="1">
              <a:off x="0" y="2890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4" name="Line 86"/>
            <p:cNvSpPr/>
            <p:nvPr/>
          </p:nvSpPr>
          <p:spPr>
            <a:xfrm flipH="1">
              <a:off x="0" y="3043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5" name="Line 87"/>
            <p:cNvSpPr/>
            <p:nvPr/>
          </p:nvSpPr>
          <p:spPr>
            <a:xfrm flipH="1">
              <a:off x="0" y="3196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6" name="Line 88"/>
            <p:cNvSpPr/>
            <p:nvPr/>
          </p:nvSpPr>
          <p:spPr>
            <a:xfrm flipH="1">
              <a:off x="0" y="3349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7" name="Line 89"/>
            <p:cNvSpPr/>
            <p:nvPr/>
          </p:nvSpPr>
          <p:spPr>
            <a:xfrm flipH="1">
              <a:off x="0" y="3502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8" name="Line 90"/>
            <p:cNvSpPr/>
            <p:nvPr/>
          </p:nvSpPr>
          <p:spPr>
            <a:xfrm flipH="1">
              <a:off x="0" y="3655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9" name="Line 91"/>
            <p:cNvSpPr/>
            <p:nvPr/>
          </p:nvSpPr>
          <p:spPr>
            <a:xfrm flipH="1">
              <a:off x="0" y="3807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0" name="Line 92"/>
            <p:cNvSpPr/>
            <p:nvPr/>
          </p:nvSpPr>
          <p:spPr>
            <a:xfrm flipH="1">
              <a:off x="0" y="3960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1" name="Line 93"/>
            <p:cNvSpPr/>
            <p:nvPr/>
          </p:nvSpPr>
          <p:spPr>
            <a:xfrm flipH="1">
              <a:off x="0" y="4113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2" name="Line 94"/>
            <p:cNvSpPr/>
            <p:nvPr/>
          </p:nvSpPr>
          <p:spPr>
            <a:xfrm flipH="1">
              <a:off x="0" y="4266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3" name="Line 95"/>
            <p:cNvSpPr/>
            <p:nvPr/>
          </p:nvSpPr>
          <p:spPr>
            <a:xfrm flipH="1">
              <a:off x="0" y="44251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4" name="Line 96"/>
            <p:cNvSpPr/>
            <p:nvPr/>
          </p:nvSpPr>
          <p:spPr>
            <a:xfrm flipH="1">
              <a:off x="0" y="4577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5" name="Line 97"/>
            <p:cNvSpPr/>
            <p:nvPr/>
          </p:nvSpPr>
          <p:spPr>
            <a:xfrm flipH="1">
              <a:off x="0" y="4730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6" name="Line 98"/>
            <p:cNvSpPr/>
            <p:nvPr/>
          </p:nvSpPr>
          <p:spPr>
            <a:xfrm flipH="1">
              <a:off x="0" y="48834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67" name="CustomShape 99"/>
          <p:cNvSpPr/>
          <p:nvPr/>
        </p:nvSpPr>
        <p:spPr>
          <a:xfrm>
            <a:off x="4317480" y="2520"/>
            <a:ext cx="4825440" cy="4914000"/>
          </a:xfrm>
          <a:custGeom>
            <a:avLst/>
            <a:gdLst/>
            <a:ah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68" name="Group 100"/>
          <p:cNvGrpSpPr/>
          <p:nvPr/>
        </p:nvGrpSpPr>
        <p:grpSpPr>
          <a:xfrm>
            <a:off x="787320" y="755280"/>
            <a:ext cx="798120" cy="843840"/>
            <a:chOff x="787320" y="755280"/>
            <a:chExt cx="798120" cy="843840"/>
          </a:xfrm>
        </p:grpSpPr>
        <p:sp>
          <p:nvSpPr>
            <p:cNvPr id="269" name="CustomShape 101"/>
            <p:cNvSpPr/>
            <p:nvPr/>
          </p:nvSpPr>
          <p:spPr>
            <a:xfrm>
              <a:off x="787320" y="755280"/>
              <a:ext cx="641880" cy="843840"/>
            </a:xfrm>
            <a:custGeom>
              <a:avLst/>
              <a:gdLst/>
              <a:ahLst/>
              <a:rect l="l" t="t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0" name="CustomShape 102"/>
            <p:cNvSpPr/>
            <p:nvPr/>
          </p:nvSpPr>
          <p:spPr>
            <a:xfrm>
              <a:off x="1162080" y="755280"/>
              <a:ext cx="423360" cy="591480"/>
            </a:xfrm>
            <a:custGeom>
              <a:avLst/>
              <a:gdLst/>
              <a:ahLst/>
              <a:rect l="l" t="t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71" name="Group 103"/>
          <p:cNvGrpSpPr/>
          <p:nvPr/>
        </p:nvGrpSpPr>
        <p:grpSpPr>
          <a:xfrm>
            <a:off x="4059360" y="1649520"/>
            <a:ext cx="746280" cy="808200"/>
            <a:chOff x="4059360" y="1649520"/>
            <a:chExt cx="746280" cy="808200"/>
          </a:xfrm>
        </p:grpSpPr>
        <p:sp>
          <p:nvSpPr>
            <p:cNvPr id="272" name="CustomShape 104"/>
            <p:cNvSpPr/>
            <p:nvPr/>
          </p:nvSpPr>
          <p:spPr>
            <a:xfrm>
              <a:off x="4184280" y="1649520"/>
              <a:ext cx="621360" cy="195120"/>
            </a:xfrm>
            <a:custGeom>
              <a:avLst/>
              <a:gdLst/>
              <a:ahLst/>
              <a:rect l="l" t="t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3" name="CustomShape 105"/>
            <p:cNvSpPr/>
            <p:nvPr/>
          </p:nvSpPr>
          <p:spPr>
            <a:xfrm>
              <a:off x="4249800" y="1898640"/>
              <a:ext cx="402480" cy="559080"/>
            </a:xfrm>
            <a:custGeom>
              <a:avLst/>
              <a:gdLst/>
              <a:ahLst/>
              <a:rect l="l" t="t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4" name="CustomShape 106"/>
            <p:cNvSpPr/>
            <p:nvPr/>
          </p:nvSpPr>
          <p:spPr>
            <a:xfrm>
              <a:off x="4059360" y="1898640"/>
              <a:ext cx="399240" cy="559080"/>
            </a:xfrm>
            <a:custGeom>
              <a:avLst/>
              <a:gdLst/>
              <a:ahLst/>
              <a:rect l="l" t="t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75" name="CustomShape 107"/>
          <p:cNvSpPr/>
          <p:nvPr/>
        </p:nvSpPr>
        <p:spPr>
          <a:xfrm>
            <a:off x="0" y="2647800"/>
            <a:ext cx="2406600" cy="574560"/>
          </a:xfrm>
          <a:custGeom>
            <a:avLst/>
            <a:gdLst/>
            <a:ah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6" name="Group 108"/>
          <p:cNvGrpSpPr/>
          <p:nvPr/>
        </p:nvGrpSpPr>
        <p:grpSpPr>
          <a:xfrm>
            <a:off x="299520" y="2798280"/>
            <a:ext cx="1679400" cy="251280"/>
            <a:chOff x="299520" y="2798280"/>
            <a:chExt cx="1679400" cy="251280"/>
          </a:xfrm>
        </p:grpSpPr>
        <p:sp>
          <p:nvSpPr>
            <p:cNvPr id="277" name="CustomShape 109"/>
            <p:cNvSpPr/>
            <p:nvPr/>
          </p:nvSpPr>
          <p:spPr>
            <a:xfrm>
              <a:off x="299520" y="2798280"/>
              <a:ext cx="250200" cy="251280"/>
            </a:xfrm>
            <a:custGeom>
              <a:avLst/>
              <a:gdLst/>
              <a:ahLst/>
              <a:rect l="l" t="t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8" name="CustomShape 110"/>
            <p:cNvSpPr/>
            <p:nvPr/>
          </p:nvSpPr>
          <p:spPr>
            <a:xfrm>
              <a:off x="614160" y="2877480"/>
              <a:ext cx="1364760" cy="115200"/>
            </a:xfrm>
            <a:custGeom>
              <a:avLst/>
              <a:gdLst/>
              <a:ahLst/>
              <a:rect l="l" t="t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79" name="PlaceHolder 11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80" name="PlaceHolder 1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5.mkv"/><Relationship Id="rId2" Type="http://schemas.microsoft.com/office/2007/relationships/media" Target="../media/media5.mkv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Content Placeholder 4" descr="A screenshot of a cell phone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304920" y="0"/>
            <a:ext cx="8533440" cy="50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Calibri"/>
                <a:ea typeface="Times New Roman"/>
              </a:rPr>
              <a:t>Project Highlights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19" name="CustomShape 2"/>
          <p:cNvSpPr/>
          <p:nvPr/>
        </p:nvSpPr>
        <p:spPr>
          <a:xfrm>
            <a:off x="230400" y="699120"/>
            <a:ext cx="7785360" cy="105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 fontScale="97000"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Project Name :Top Women Chess Players Analysis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Team Size : 3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BU Mentor Name : 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Samyuta ,Jagdish Prasad Sahu, Hrushikeshava Reddy  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Mentor PS :20033200,20008728,996171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1400" spc="-1" strike="noStrike">
              <a:latin typeface="Arial"/>
            </a:endParaRPr>
          </a:p>
        </p:txBody>
      </p:sp>
      <p:sp>
        <p:nvSpPr>
          <p:cNvPr id="320" name="CustomShape 3"/>
          <p:cNvSpPr/>
          <p:nvPr/>
        </p:nvSpPr>
        <p:spPr>
          <a:xfrm>
            <a:off x="230400" y="3949560"/>
            <a:ext cx="2427480" cy="9108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Hemalatha R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99002622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B.E Computer science and Engineering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endParaRPr b="0" lang="en-IN" sz="1100" spc="-1" strike="noStrike">
              <a:latin typeface="Arial"/>
            </a:endParaRPr>
          </a:p>
        </p:txBody>
      </p:sp>
      <p:sp>
        <p:nvSpPr>
          <p:cNvPr id="321" name="CustomShape 4"/>
          <p:cNvSpPr/>
          <p:nvPr/>
        </p:nvSpPr>
        <p:spPr>
          <a:xfrm>
            <a:off x="2859120" y="3957840"/>
            <a:ext cx="2427480" cy="9108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Asha N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99002646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B.E Computer science and Engineering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endParaRPr b="0" lang="en-IN" sz="1100" spc="-1" strike="noStrike">
              <a:latin typeface="Arial"/>
            </a:endParaRPr>
          </a:p>
        </p:txBody>
      </p:sp>
      <p:sp>
        <p:nvSpPr>
          <p:cNvPr id="322" name="CustomShape 5"/>
          <p:cNvSpPr/>
          <p:nvPr/>
        </p:nvSpPr>
        <p:spPr>
          <a:xfrm>
            <a:off x="5488200" y="3957840"/>
            <a:ext cx="2427480" cy="9108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Kavya K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99002567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B.E Computer science and Engineering</a:t>
            </a:r>
            <a:endParaRPr b="0" lang="en-IN" sz="1100" spc="-1" strike="noStrike">
              <a:latin typeface="Arial"/>
            </a:endParaRPr>
          </a:p>
        </p:txBody>
      </p:sp>
      <p:sp>
        <p:nvSpPr>
          <p:cNvPr id="323" name="CustomShape 6"/>
          <p:cNvSpPr/>
          <p:nvPr/>
        </p:nvSpPr>
        <p:spPr>
          <a:xfrm>
            <a:off x="756360" y="2426760"/>
            <a:ext cx="1213200" cy="14025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CustomShape 7"/>
          <p:cNvSpPr/>
          <p:nvPr/>
        </p:nvSpPr>
        <p:spPr>
          <a:xfrm>
            <a:off x="3588120" y="2414520"/>
            <a:ext cx="1213200" cy="14025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25" name="CustomShape 8"/>
          <p:cNvSpPr/>
          <p:nvPr/>
        </p:nvSpPr>
        <p:spPr>
          <a:xfrm>
            <a:off x="6095520" y="2414520"/>
            <a:ext cx="1213200" cy="14025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326" name="" descr=""/>
          <p:cNvPicPr/>
          <p:nvPr/>
        </p:nvPicPr>
        <p:blipFill>
          <a:blip r:embed="rId1"/>
          <a:stretch/>
        </p:blipFill>
        <p:spPr>
          <a:xfrm>
            <a:off x="3648600" y="2448000"/>
            <a:ext cx="1102680" cy="1369080"/>
          </a:xfrm>
          <a:prstGeom prst="rect">
            <a:avLst/>
          </a:prstGeom>
          <a:ln>
            <a:noFill/>
          </a:ln>
        </p:spPr>
      </p:pic>
      <p:pic>
        <p:nvPicPr>
          <p:cNvPr id="327" name="" descr=""/>
          <p:cNvPicPr/>
          <p:nvPr/>
        </p:nvPicPr>
        <p:blipFill>
          <a:blip r:embed="rId2"/>
          <a:stretch/>
        </p:blipFill>
        <p:spPr>
          <a:xfrm>
            <a:off x="720000" y="2290320"/>
            <a:ext cx="1339200" cy="1597320"/>
          </a:xfrm>
          <a:prstGeom prst="rect">
            <a:avLst/>
          </a:prstGeom>
          <a:ln>
            <a:noFill/>
          </a:ln>
        </p:spPr>
      </p:pic>
      <p:pic>
        <p:nvPicPr>
          <p:cNvPr id="328" name="" descr=""/>
          <p:cNvPicPr/>
          <p:nvPr/>
        </p:nvPicPr>
        <p:blipFill>
          <a:blip r:embed="rId3"/>
          <a:stretch/>
        </p:blipFill>
        <p:spPr>
          <a:xfrm>
            <a:off x="5976000" y="2414520"/>
            <a:ext cx="1511640" cy="1473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304920" y="0"/>
            <a:ext cx="8533440" cy="50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Project Video Snippet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304920" y="666720"/>
            <a:ext cx="8533440" cy="419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1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648000" y="1203480"/>
            <a:ext cx="7487640" cy="3188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304920" y="0"/>
            <a:ext cx="8533440" cy="50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CustomShape 2"/>
          <p:cNvSpPr/>
          <p:nvPr/>
        </p:nvSpPr>
        <p:spPr>
          <a:xfrm>
            <a:off x="304920" y="666720"/>
            <a:ext cx="8533440" cy="419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CustomShape 3"/>
          <p:cNvSpPr/>
          <p:nvPr/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</a:pPr>
            <a:br/>
            <a:r>
              <a:rPr b="0" lang="en-US" sz="2400" spc="-1" strike="noStrike">
                <a:solidFill>
                  <a:srgbClr val="000000"/>
                </a:solidFill>
                <a:latin typeface="Segoe UI"/>
                <a:ea typeface="Calibri"/>
              </a:rPr>
              <a:t>Future development that can be implemented further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335" name="CustomShape 4"/>
          <p:cNvSpPr/>
          <p:nvPr/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2200" spc="-1" strike="noStrike">
                <a:latin typeface="Times new roman"/>
                <a:ea typeface="Noto Sans CJK SC"/>
              </a:rPr>
              <a:t>This project can be implemented further by adding  some other features like displaying the players personal details if we give their Name or ID.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Picture Placeholder 7" descr=""/>
          <p:cNvPicPr/>
          <p:nvPr/>
        </p:nvPicPr>
        <p:blipFill>
          <a:blip r:embed="rId1"/>
          <a:srcRect l="13695" t="0" r="13695" b="0"/>
          <a:stretch/>
        </p:blipFill>
        <p:spPr>
          <a:xfrm>
            <a:off x="4379400" y="0"/>
            <a:ext cx="4763520" cy="4916520"/>
          </a:xfrm>
          <a:prstGeom prst="rect">
            <a:avLst/>
          </a:prstGeom>
          <a:ln>
            <a:noFill/>
          </a:ln>
        </p:spPr>
      </p:pic>
      <p:sp>
        <p:nvSpPr>
          <p:cNvPr id="337" name="CustomShape 1"/>
          <p:cNvSpPr/>
          <p:nvPr/>
        </p:nvSpPr>
        <p:spPr>
          <a:xfrm>
            <a:off x="1019520" y="1498680"/>
            <a:ext cx="354492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Thank </a:t>
            </a:r>
            <a:r>
              <a:rPr b="1" lang="en-IN" sz="4000" spc="-1" strike="noStrike">
                <a:solidFill>
                  <a:srgbClr val="ffc000"/>
                </a:solidFill>
                <a:latin typeface="Calibri"/>
                <a:ea typeface="DejaVu Sans"/>
              </a:rPr>
              <a:t>You</a:t>
            </a: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 !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338" name="CustomShape 2"/>
          <p:cNvSpPr/>
          <p:nvPr/>
        </p:nvSpPr>
        <p:spPr>
          <a:xfrm>
            <a:off x="8387280" y="4208400"/>
            <a:ext cx="539280" cy="524160"/>
          </a:xfrm>
          <a:prstGeom prst="ellipse">
            <a:avLst/>
          </a:prstGeom>
          <a:blipFill rotWithShape="0">
            <a:blip r:embed="rId2"/>
            <a:stretch>
              <a:fillRect l="-1036631" t="-262234" r="-950639" b="197042"/>
            </a:stretch>
          </a:blipFill>
          <a:ln w="63360">
            <a:noFill/>
          </a:ln>
          <a:effectLst>
            <a:outerShdw algn="ctr" blurRad="44450" dir="5400000" dist="2808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1246</TotalTime>
  <Application>LibreOffice/6.4.6.2$Linux_X86_64 LibreOffice_project/40$Build-2</Application>
  <Words>80</Words>
  <Paragraphs>23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2020-09-04T19:07:05Z</dcterms:created>
  <dc:creator>Ramya Manchaiah</dc:creator>
  <dc:description/>
  <dc:language>en-IN</dc:language>
  <cp:lastModifiedBy/>
  <dcterms:modified xsi:type="dcterms:W3CDTF">2020-11-12T09:35:17Z</dcterms:modified>
  <cp:revision>137</cp:revision>
  <dc:subject/>
  <dc:title>Global Engineering Academy (GEA)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0x010100EE49C3B21729434C834F03C10CFD3EE7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MSIP_Label_4b5591f2-6b23-403d-aa5f-b6d577f5e572_ActionId">
    <vt:lpwstr>832ade06-c9cf-42a6-8b1c-0000c26f97de</vt:lpwstr>
  </property>
  <property fmtid="{D5CDD505-2E9C-101B-9397-08002B2CF9AE}" pid="9" name="MSIP_Label_4b5591f2-6b23-403d-aa5f-b6d577f5e572_ContentBits">
    <vt:lpwstr>0</vt:lpwstr>
  </property>
  <property fmtid="{D5CDD505-2E9C-101B-9397-08002B2CF9AE}" pid="10" name="MSIP_Label_4b5591f2-6b23-403d-aa5f-b6d577f5e572_Enabled">
    <vt:lpwstr>true</vt:lpwstr>
  </property>
  <property fmtid="{D5CDD505-2E9C-101B-9397-08002B2CF9AE}" pid="11" name="MSIP_Label_4b5591f2-6b23-403d-aa5f-b6d577f5e572_Method">
    <vt:lpwstr>Standard</vt:lpwstr>
  </property>
  <property fmtid="{D5CDD505-2E9C-101B-9397-08002B2CF9AE}" pid="12" name="MSIP_Label_4b5591f2-6b23-403d-aa5f-b6d577f5e572_Name">
    <vt:lpwstr>4b5591f2-6b23-403d-aa5f-b6d577f5e572</vt:lpwstr>
  </property>
  <property fmtid="{D5CDD505-2E9C-101B-9397-08002B2CF9AE}" pid="13" name="MSIP_Label_4b5591f2-6b23-403d-aa5f-b6d577f5e572_SetDate">
    <vt:lpwstr>2020-09-04T19:39:47Z</vt:lpwstr>
  </property>
  <property fmtid="{D5CDD505-2E9C-101B-9397-08002B2CF9AE}" pid="14" name="MSIP_Label_4b5591f2-6b23-403d-aa5f-b6d577f5e572_SiteId">
    <vt:lpwstr>311b3378-8e8a-4b5e-a33f-e80a3d8ba60a</vt:lpwstr>
  </property>
  <property fmtid="{D5CDD505-2E9C-101B-9397-08002B2CF9AE}" pid="15" name="Notes">
    <vt:i4>0</vt:i4>
  </property>
  <property fmtid="{D5CDD505-2E9C-101B-9397-08002B2CF9AE}" pid="16" name="PresentationFormat">
    <vt:lpwstr>On-screen Show (16:9)</vt:lpwstr>
  </property>
  <property fmtid="{D5CDD505-2E9C-101B-9397-08002B2CF9AE}" pid="17" name="ScaleCrop">
    <vt:bool>0</vt:bool>
  </property>
  <property fmtid="{D5CDD505-2E9C-101B-9397-08002B2CF9AE}" pid="18" name="ShareDoc">
    <vt:bool>0</vt:bool>
  </property>
  <property fmtid="{D5CDD505-2E9C-101B-9397-08002B2CF9AE}" pid="19" name="Slides">
    <vt:i4>5</vt:i4>
  </property>
</Properties>
</file>